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60" r:id="rId3"/>
    <p:sldId id="257" r:id="rId4"/>
    <p:sldId id="258" r:id="rId5"/>
    <p:sldId id="259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29DAA"/>
    <a:srgbClr val="E19CA9"/>
    <a:srgbClr val="5EEDFF"/>
    <a:srgbClr val="F9017A"/>
    <a:srgbClr val="BB27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653" autoAdjust="0"/>
    <p:restoredTop sz="99767" autoAdjust="0"/>
  </p:normalViewPr>
  <p:slideViewPr>
    <p:cSldViewPr snapToGrid="0" snapToObjects="1">
      <p:cViewPr>
        <p:scale>
          <a:sx n="75" d="100"/>
          <a:sy n="75" d="100"/>
        </p:scale>
        <p:origin x="-1952" y="8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8045ED-4F2E-F044-83D4-6DC8B433F70B}" type="datetimeFigureOut">
              <a:rPr lang="en-US" smtClean="0"/>
              <a:t>3/3/16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433B5D-B478-7948-B9D9-E12834DA30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839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mtClean="0"/>
              <a:t>Draw 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33B5D-B478-7948-B9D9-E12834DA30A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618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9266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779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807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4815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1433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01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9259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323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4628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8408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6016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DEABBC-2339-6548-ACD8-7194C722D424}" type="datetimeFigureOut">
              <a:rPr lang="en-US" smtClean="0"/>
              <a:t>3/3/16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D5A5DF-3A0E-ED4E-82D1-6FEFED945E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482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Cover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857" y="237062"/>
            <a:ext cx="8564880" cy="6486144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411652" y="1763078"/>
            <a:ext cx="246432" cy="5100655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40000"/>
                  <a:lumOff val="60000"/>
                </a:schemeClr>
              </a:gs>
              <a:gs pos="100000">
                <a:srgbClr val="FFFFFF"/>
              </a:gs>
            </a:gsLst>
            <a:lin ang="0" scaled="1"/>
            <a:tileRect/>
          </a:gra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76545" y="4297180"/>
            <a:ext cx="3270522" cy="2183584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r>
              <a:rPr lang="en-US" sz="2400" dirty="0" smtClean="0">
                <a:solidFill>
                  <a:schemeClr val="tx1"/>
                </a:solidFill>
              </a:rPr>
              <a:t>Detected Robots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Mean Position           </a:t>
            </a:r>
            <a:r>
              <a:rPr lang="en-US" sz="2400" dirty="0" smtClean="0">
                <a:solidFill>
                  <a:srgbClr val="FF0000"/>
                </a:solidFill>
                <a:latin typeface="ＭＳ ゴシック"/>
                <a:ea typeface="ＭＳ ゴシック"/>
                <a:cs typeface="ＭＳ ゴシック"/>
              </a:rPr>
              <a:t>+</a:t>
            </a:r>
            <a:endParaRPr lang="en-US" sz="2400" dirty="0" smtClean="0">
              <a:solidFill>
                <a:srgbClr val="FF0000"/>
              </a:solidFill>
            </a:endParaRPr>
          </a:p>
          <a:p>
            <a:r>
              <a:rPr lang="en-US" sz="2400" dirty="0" smtClean="0">
                <a:solidFill>
                  <a:schemeClr val="tx1"/>
                </a:solidFill>
              </a:rPr>
              <a:t>Covariance Ellipse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Object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Goal</a:t>
            </a:r>
          </a:p>
          <a:p>
            <a:r>
              <a:rPr lang="en-US" sz="2400" dirty="0" smtClean="0">
                <a:solidFill>
                  <a:schemeClr val="tx1"/>
                </a:solidFill>
              </a:rPr>
              <a:t>Pivot</a:t>
            </a:r>
            <a:endParaRPr lang="ar-IQ" sz="2400" dirty="0" smtClean="0">
              <a:solidFill>
                <a:schemeClr val="tx1"/>
              </a:solidFill>
            </a:endParaRPr>
          </a:p>
          <a:p>
            <a:endParaRPr lang="en-US" sz="2400" dirty="0" smtClean="0">
              <a:solidFill>
                <a:schemeClr val="tx1"/>
              </a:solidFill>
            </a:endParaRPr>
          </a:p>
          <a:p>
            <a:endParaRPr lang="en-US" sz="2400" dirty="0"/>
          </a:p>
        </p:txBody>
      </p:sp>
      <p:pic>
        <p:nvPicPr>
          <p:cNvPr id="7" name="Picture 6" descr="Robo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278" y="4420354"/>
            <a:ext cx="247650" cy="279400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3158900" y="5530997"/>
            <a:ext cx="587642" cy="189579"/>
          </a:xfrm>
          <a:prstGeom prst="rect">
            <a:avLst/>
          </a:prstGeom>
          <a:solidFill>
            <a:srgbClr val="BB277E"/>
          </a:solidFill>
          <a:ln>
            <a:solidFill>
              <a:srgbClr val="BB277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158900" y="5872977"/>
            <a:ext cx="587642" cy="189579"/>
          </a:xfrm>
          <a:prstGeom prst="rect">
            <a:avLst/>
          </a:prstGeom>
          <a:solidFill>
            <a:srgbClr val="D7E4BD"/>
          </a:solidFill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332045" y="313765"/>
            <a:ext cx="8602777" cy="6439648"/>
          </a:xfrm>
          <a:prstGeom prst="rect">
            <a:avLst/>
          </a:prstGeom>
          <a:noFill/>
          <a:ln w="152400" cmpd="sng">
            <a:solidFill>
              <a:srgbClr val="F9017A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4411652" y="6603086"/>
            <a:ext cx="246432" cy="271737"/>
          </a:xfrm>
          <a:prstGeom prst="ellipse">
            <a:avLst/>
          </a:prstGeom>
          <a:solidFill>
            <a:srgbClr val="FF000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3186929" y="5199682"/>
            <a:ext cx="541471" cy="17235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3359278" y="6146739"/>
            <a:ext cx="247650" cy="283226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2375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tright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026" y="155016"/>
            <a:ext cx="1992462" cy="2465918"/>
          </a:xfrm>
          <a:prstGeom prst="rect">
            <a:avLst/>
          </a:prstGeom>
        </p:spPr>
      </p:pic>
      <p:pic>
        <p:nvPicPr>
          <p:cNvPr id="7" name="Picture 6" descr="Cover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026" y="2702622"/>
            <a:ext cx="5572374" cy="4477114"/>
          </a:xfrm>
          <a:prstGeom prst="rect">
            <a:avLst/>
          </a:prstGeom>
        </p:spPr>
      </p:pic>
      <p:pic>
        <p:nvPicPr>
          <p:cNvPr id="9" name="Picture 8" descr="Orient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9020" y="181809"/>
            <a:ext cx="4597625" cy="2425451"/>
          </a:xfrm>
          <a:prstGeom prst="rect">
            <a:avLst/>
          </a:prstGeom>
        </p:spPr>
      </p:pic>
      <p:grpSp>
        <p:nvGrpSpPr>
          <p:cNvPr id="17" name="Group 16"/>
          <p:cNvGrpSpPr/>
          <p:nvPr/>
        </p:nvGrpSpPr>
        <p:grpSpPr>
          <a:xfrm>
            <a:off x="5693540" y="1473200"/>
            <a:ext cx="1140577" cy="1010563"/>
            <a:chOff x="5875880" y="1532466"/>
            <a:chExt cx="1366517" cy="1075439"/>
          </a:xfrm>
        </p:grpSpPr>
        <p:sp>
          <p:nvSpPr>
            <p:cNvPr id="10" name="Rectangle 9"/>
            <p:cNvSpPr/>
            <p:nvPr/>
          </p:nvSpPr>
          <p:spPr>
            <a:xfrm>
              <a:off x="5875880" y="1532466"/>
              <a:ext cx="1366517" cy="107543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1100" dirty="0" smtClean="0">
                  <a:solidFill>
                    <a:srgbClr val="000000"/>
                  </a:solidFill>
                </a:rPr>
                <a:t>Robots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COM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Mean Position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Goal Position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Block</a:t>
              </a:r>
            </a:p>
            <a:p>
              <a:r>
                <a:rPr lang="en-US" sz="1100" dirty="0" smtClean="0">
                  <a:solidFill>
                    <a:srgbClr val="000000"/>
                  </a:solidFill>
                </a:rPr>
                <a:t>Goal Angle     </a:t>
              </a:r>
              <a:endParaRPr lang="en-US" sz="1100" dirty="0">
                <a:solidFill>
                  <a:srgbClr val="000000"/>
                </a:solidFill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7050834" y="1651849"/>
              <a:ext cx="45719" cy="45719"/>
            </a:xfrm>
            <a:prstGeom prst="ellipse">
              <a:avLst/>
            </a:prstGeom>
            <a:solidFill>
              <a:srgbClr val="0000FF"/>
            </a:solidFill>
            <a:ln>
              <a:solidFill>
                <a:srgbClr val="0000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" name="Oval 11"/>
            <p:cNvSpPr/>
            <p:nvPr/>
          </p:nvSpPr>
          <p:spPr>
            <a:xfrm>
              <a:off x="7046337" y="1804249"/>
              <a:ext cx="45719" cy="45719"/>
            </a:xfrm>
            <a:prstGeom prst="ellipse">
              <a:avLst/>
            </a:prstGeom>
            <a:noFill/>
            <a:ln>
              <a:solidFill>
                <a:schemeClr val="accent6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7046337" y="1979508"/>
              <a:ext cx="45719" cy="45719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Oval 13"/>
            <p:cNvSpPr/>
            <p:nvPr/>
          </p:nvSpPr>
          <p:spPr>
            <a:xfrm>
              <a:off x="7046337" y="2131908"/>
              <a:ext cx="45719" cy="45719"/>
            </a:xfrm>
            <a:prstGeom prst="ellipse">
              <a:avLst/>
            </a:prstGeom>
            <a:noFill/>
            <a:ln>
              <a:solidFill>
                <a:srgbClr val="5EEDFF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6901091" y="2289207"/>
              <a:ext cx="299486" cy="77640"/>
            </a:xfrm>
            <a:prstGeom prst="rect">
              <a:avLst/>
            </a:prstGeom>
            <a:solidFill>
              <a:srgbClr val="E29DAA"/>
            </a:solidFill>
            <a:ln>
              <a:solidFill>
                <a:srgbClr val="E19CA9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/>
            <p:cNvSpPr/>
            <p:nvPr/>
          </p:nvSpPr>
          <p:spPr>
            <a:xfrm>
              <a:off x="6901091" y="2444272"/>
              <a:ext cx="299486" cy="77640"/>
            </a:xfrm>
            <a:prstGeom prst="rect">
              <a:avLst/>
            </a:prstGeom>
            <a:noFill/>
            <a:ln>
              <a:solidFill>
                <a:srgbClr val="008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1557866" y="2033625"/>
            <a:ext cx="372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a)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725333" y="2033625"/>
            <a:ext cx="372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b)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1744133" y="3015759"/>
            <a:ext cx="3725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22" name="Arc 21"/>
          <p:cNvSpPr/>
          <p:nvPr/>
        </p:nvSpPr>
        <p:spPr>
          <a:xfrm rot="13515731" flipV="1">
            <a:off x="4165602" y="5808113"/>
            <a:ext cx="778933" cy="575733"/>
          </a:xfrm>
          <a:prstGeom prst="arc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/>
          <p:cNvSpPr txBox="1"/>
          <p:nvPr/>
        </p:nvSpPr>
        <p:spPr>
          <a:xfrm>
            <a:off x="4419600" y="5210309"/>
            <a:ext cx="35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 smtClean="0"/>
              <a:t>θ</a:t>
            </a:r>
            <a:endParaRPr lang="en-US" sz="2800" b="1" dirty="0"/>
          </a:p>
        </p:txBody>
      </p:sp>
      <p:sp>
        <p:nvSpPr>
          <p:cNvPr id="24" name="Up Arrow 23"/>
          <p:cNvSpPr/>
          <p:nvPr/>
        </p:nvSpPr>
        <p:spPr>
          <a:xfrm>
            <a:off x="6045199" y="4572000"/>
            <a:ext cx="788918" cy="1591733"/>
          </a:xfrm>
          <a:prstGeom prst="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Direction of Light</a:t>
            </a:r>
            <a:endParaRPr lang="en-US" sz="1400" dirty="0">
              <a:solidFill>
                <a:schemeClr val="tx1"/>
              </a:solidFill>
            </a:endParaRPr>
          </a:p>
        </p:txBody>
      </p:sp>
      <p:cxnSp>
        <p:nvCxnSpPr>
          <p:cNvPr id="31" name="Curved Connector 30"/>
          <p:cNvCxnSpPr/>
          <p:nvPr/>
        </p:nvCxnSpPr>
        <p:spPr>
          <a:xfrm rot="10800000">
            <a:off x="4419601" y="3911600"/>
            <a:ext cx="1083733" cy="406400"/>
          </a:xfrm>
          <a:prstGeom prst="curvedConnector3">
            <a:avLst>
              <a:gd name="adj1" fmla="val -1563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23137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Orient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617" y="721104"/>
            <a:ext cx="3810000" cy="2142169"/>
          </a:xfrm>
          <a:prstGeom prst="rect">
            <a:avLst/>
          </a:prstGeom>
        </p:spPr>
      </p:pic>
      <p:pic>
        <p:nvPicPr>
          <p:cNvPr id="6" name="Picture 5" descr="Orient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617" y="721104"/>
            <a:ext cx="3810377" cy="2142169"/>
          </a:xfrm>
          <a:prstGeom prst="rect">
            <a:avLst/>
          </a:prstGeom>
        </p:spPr>
      </p:pic>
      <p:pic>
        <p:nvPicPr>
          <p:cNvPr id="7" name="Picture 6" descr="Orient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4254" y="721104"/>
            <a:ext cx="3813026" cy="2142169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553200" y="1600200"/>
            <a:ext cx="1366516" cy="1075439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dirty="0" smtClean="0">
                <a:solidFill>
                  <a:srgbClr val="000000"/>
                </a:solidFill>
              </a:rPr>
              <a:t>Robots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COM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Mean Position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Goal Position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Block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Goal Angle     </a:t>
            </a:r>
            <a:endParaRPr lang="en-US" sz="1100" dirty="0">
              <a:solidFill>
                <a:srgbClr val="000000"/>
              </a:solidFill>
            </a:endParaRPr>
          </a:p>
        </p:txBody>
      </p:sp>
      <p:sp>
        <p:nvSpPr>
          <p:cNvPr id="10" name="Oval 9"/>
          <p:cNvSpPr/>
          <p:nvPr/>
        </p:nvSpPr>
        <p:spPr>
          <a:xfrm>
            <a:off x="7728154" y="1719581"/>
            <a:ext cx="45719" cy="45719"/>
          </a:xfrm>
          <a:prstGeom prst="ellipse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/>
          <p:cNvSpPr/>
          <p:nvPr/>
        </p:nvSpPr>
        <p:spPr>
          <a:xfrm>
            <a:off x="7723657" y="1871981"/>
            <a:ext cx="45719" cy="45719"/>
          </a:xfrm>
          <a:prstGeom prst="ellipse">
            <a:avLst/>
          </a:prstGeom>
          <a:noFill/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723657" y="2047240"/>
            <a:ext cx="45719" cy="4571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7723657" y="2199640"/>
            <a:ext cx="45719" cy="45719"/>
          </a:xfrm>
          <a:prstGeom prst="ellipse">
            <a:avLst/>
          </a:prstGeom>
          <a:noFill/>
          <a:ln>
            <a:solidFill>
              <a:srgbClr val="5EED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578411" y="2356939"/>
            <a:ext cx="299486" cy="77640"/>
          </a:xfrm>
          <a:prstGeom prst="rect">
            <a:avLst/>
          </a:prstGeom>
          <a:solidFill>
            <a:srgbClr val="E29DAA"/>
          </a:solidFill>
          <a:ln>
            <a:solidFill>
              <a:srgbClr val="E19CA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7578411" y="2512004"/>
            <a:ext cx="299486" cy="77640"/>
          </a:xfrm>
          <a:prstGeom prst="rect">
            <a:avLst/>
          </a:prstGeom>
          <a:noFill/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OrientationContFig2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98740"/>
            <a:ext cx="9144000" cy="3402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0219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rans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617" y="734337"/>
            <a:ext cx="3810000" cy="2138888"/>
          </a:xfrm>
          <a:prstGeom prst="rect">
            <a:avLst/>
          </a:prstGeom>
        </p:spPr>
      </p:pic>
      <p:pic>
        <p:nvPicPr>
          <p:cNvPr id="6" name="Picture 5" descr="Trans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64644" y="734337"/>
            <a:ext cx="3801148" cy="2138888"/>
          </a:xfrm>
          <a:prstGeom prst="rect">
            <a:avLst/>
          </a:prstGeom>
        </p:spPr>
      </p:pic>
      <p:pic>
        <p:nvPicPr>
          <p:cNvPr id="8" name="Picture 7" descr="Trans3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76750" y="734337"/>
            <a:ext cx="3814946" cy="213888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4628957" y="878635"/>
            <a:ext cx="1570701" cy="748698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dirty="0" smtClean="0">
                <a:solidFill>
                  <a:srgbClr val="000000"/>
                </a:solidFill>
              </a:rPr>
              <a:t>Robots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Covariance Ellipse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Block</a:t>
            </a:r>
          </a:p>
        </p:txBody>
      </p:sp>
      <p:sp>
        <p:nvSpPr>
          <p:cNvPr id="10" name="Oval 9"/>
          <p:cNvSpPr/>
          <p:nvPr/>
        </p:nvSpPr>
        <p:spPr>
          <a:xfrm>
            <a:off x="5946443" y="1068677"/>
            <a:ext cx="45719" cy="45719"/>
          </a:xfrm>
          <a:prstGeom prst="ellipse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 flipH="1">
            <a:off x="5823947" y="1172119"/>
            <a:ext cx="299486" cy="17433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5835493" y="1427265"/>
            <a:ext cx="299486" cy="77640"/>
          </a:xfrm>
          <a:prstGeom prst="rect">
            <a:avLst/>
          </a:prstGeom>
          <a:solidFill>
            <a:srgbClr val="E29DAA"/>
          </a:solidFill>
          <a:ln>
            <a:solidFill>
              <a:srgbClr val="E19CA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NewStraight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775" y="2873225"/>
            <a:ext cx="9144000" cy="3344225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385617" y="2181175"/>
            <a:ext cx="1239983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694266" y="2193100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12m</a:t>
            </a:r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2364644" y="2198111"/>
            <a:ext cx="1665489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2912492" y="2210036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18m</a:t>
            </a:r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4504327" y="2181175"/>
            <a:ext cx="2455273" cy="0"/>
          </a:xfrm>
          <a:prstGeom prst="line">
            <a:avLst/>
          </a:prstGeom>
          <a:ln>
            <a:prstDash val="das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5382562" y="2176173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25m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384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Stright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985" y="921870"/>
            <a:ext cx="2670140" cy="1964696"/>
          </a:xfrm>
          <a:prstGeom prst="rect">
            <a:avLst/>
          </a:prstGeom>
        </p:spPr>
      </p:pic>
      <p:pic>
        <p:nvPicPr>
          <p:cNvPr id="7" name="Picture 6" descr="Stright2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9125" y="921870"/>
            <a:ext cx="1590814" cy="1968830"/>
          </a:xfrm>
          <a:prstGeom prst="rect">
            <a:avLst/>
          </a:prstGeom>
        </p:spPr>
      </p:pic>
      <p:pic>
        <p:nvPicPr>
          <p:cNvPr id="8" name="Picture 7" descr="Straight4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9939" y="911426"/>
            <a:ext cx="3422674" cy="197514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553200" y="1886857"/>
            <a:ext cx="1324697" cy="788782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100" dirty="0" smtClean="0">
                <a:solidFill>
                  <a:srgbClr val="000000"/>
                </a:solidFill>
              </a:rPr>
              <a:t>Robots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Mean Position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Goal Position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Block</a:t>
            </a:r>
          </a:p>
          <a:p>
            <a:r>
              <a:rPr lang="en-US" sz="1100" dirty="0" smtClean="0">
                <a:solidFill>
                  <a:srgbClr val="000000"/>
                </a:solidFill>
              </a:rPr>
              <a:t>Pivot</a:t>
            </a:r>
          </a:p>
        </p:txBody>
      </p:sp>
      <p:sp>
        <p:nvSpPr>
          <p:cNvPr id="10" name="Oval 9"/>
          <p:cNvSpPr/>
          <p:nvPr/>
        </p:nvSpPr>
        <p:spPr>
          <a:xfrm>
            <a:off x="7672660" y="1955438"/>
            <a:ext cx="45719" cy="45719"/>
          </a:xfrm>
          <a:prstGeom prst="ellipse">
            <a:avLst/>
          </a:prstGeom>
          <a:solidFill>
            <a:srgbClr val="0000FF"/>
          </a:solidFill>
          <a:ln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7677938" y="2099489"/>
            <a:ext cx="45719" cy="4571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677938" y="2281643"/>
            <a:ext cx="45719" cy="45719"/>
          </a:xfrm>
          <a:prstGeom prst="ellipse">
            <a:avLst/>
          </a:prstGeom>
          <a:noFill/>
          <a:ln>
            <a:solidFill>
              <a:srgbClr val="5EED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580207" y="2438942"/>
            <a:ext cx="195462" cy="45719"/>
          </a:xfrm>
          <a:prstGeom prst="rect">
            <a:avLst/>
          </a:prstGeom>
          <a:solidFill>
            <a:srgbClr val="E29DAA"/>
          </a:solidFill>
          <a:ln>
            <a:solidFill>
              <a:srgbClr val="E19CA9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7677938" y="2596954"/>
            <a:ext cx="45719" cy="45719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 descr="LFig.eps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124655"/>
            <a:ext cx="9144000" cy="340269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319867" y="949867"/>
            <a:ext cx="795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 = 0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268133" y="949867"/>
            <a:ext cx="795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 = 15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4869939" y="952535"/>
            <a:ext cx="7958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 = 30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9913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19076</TotalTime>
  <Words>63</Words>
  <Application>Microsoft Macintosh PowerPoint</Application>
  <PresentationFormat>On-screen Show (4:3)</PresentationFormat>
  <Paragraphs>41</Paragraphs>
  <Slides>5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</dc:creator>
  <cp:lastModifiedBy>Shiva</cp:lastModifiedBy>
  <cp:revision>25</cp:revision>
  <dcterms:created xsi:type="dcterms:W3CDTF">2016-02-17T23:01:57Z</dcterms:created>
  <dcterms:modified xsi:type="dcterms:W3CDTF">2016-03-03T23:22:56Z</dcterms:modified>
</cp:coreProperties>
</file>

<file path=docProps/thumbnail.jpeg>
</file>